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7latki siła wiatru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7latki siła wiatru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7latki siła wiatru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7latki siła wiatru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6" name="Shape 1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7" name="7latki siła wiatru-p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40" name="Shape 1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41" name="6latki Pomiar długości -p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